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D1F30-7938-4CD5-AB12-0B6CFB8B3DC3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A7DEE-2918-4E10-A2B9-E2E6C4EF06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8440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D1F30-7938-4CD5-AB12-0B6CFB8B3DC3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A7DEE-2918-4E10-A2B9-E2E6C4EF06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550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D1F30-7938-4CD5-AB12-0B6CFB8B3DC3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A7DEE-2918-4E10-A2B9-E2E6C4EF06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8774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D1F30-7938-4CD5-AB12-0B6CFB8B3DC3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A7DEE-2918-4E10-A2B9-E2E6C4EF06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6103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D1F30-7938-4CD5-AB12-0B6CFB8B3DC3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A7DEE-2918-4E10-A2B9-E2E6C4EF06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3955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D1F30-7938-4CD5-AB12-0B6CFB8B3DC3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A7DEE-2918-4E10-A2B9-E2E6C4EF06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4742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D1F30-7938-4CD5-AB12-0B6CFB8B3DC3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A7DEE-2918-4E10-A2B9-E2E6C4EF06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4435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D1F30-7938-4CD5-AB12-0B6CFB8B3DC3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A7DEE-2918-4E10-A2B9-E2E6C4EF06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1596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D1F30-7938-4CD5-AB12-0B6CFB8B3DC3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A7DEE-2918-4E10-A2B9-E2E6C4EF06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0294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D1F30-7938-4CD5-AB12-0B6CFB8B3DC3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A7DEE-2918-4E10-A2B9-E2E6C4EF06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6325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D1F30-7938-4CD5-AB12-0B6CFB8B3DC3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A7DEE-2918-4E10-A2B9-E2E6C4EF06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770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D1F30-7938-4CD5-AB12-0B6CFB8B3DC3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A7DEE-2918-4E10-A2B9-E2E6C4EF06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0160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60587" y="0"/>
            <a:ext cx="482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5232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12" y="-9348"/>
            <a:ext cx="4827612" cy="683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3104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73952" y="0"/>
            <a:ext cx="48463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8065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-35536"/>
            <a:ext cx="4896544" cy="692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0689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72" y="188640"/>
            <a:ext cx="9016654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8832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17080"/>
            <a:ext cx="4822849" cy="684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978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332656"/>
            <a:ext cx="8684470" cy="614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92790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ivanovaNS</cp:lastModifiedBy>
  <cp:revision>1</cp:revision>
  <dcterms:created xsi:type="dcterms:W3CDTF">2024-08-29T05:43:30Z</dcterms:created>
  <dcterms:modified xsi:type="dcterms:W3CDTF">2024-11-11T04:30:35Z</dcterms:modified>
</cp:coreProperties>
</file>